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328" r:id="rId2"/>
    <p:sldId id="258" r:id="rId3"/>
    <p:sldId id="333" r:id="rId4"/>
    <p:sldId id="332" r:id="rId5"/>
    <p:sldId id="329" r:id="rId6"/>
    <p:sldId id="334" r:id="rId7"/>
    <p:sldId id="335" r:id="rId8"/>
    <p:sldId id="330" r:id="rId9"/>
    <p:sldId id="336" r:id="rId10"/>
    <p:sldId id="337" r:id="rId11"/>
    <p:sldId id="331" r:id="rId12"/>
    <p:sldId id="338" r:id="rId13"/>
    <p:sldId id="339" r:id="rId1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427"/>
    <a:srgbClr val="DD3A1F"/>
    <a:srgbClr val="DA351A"/>
    <a:srgbClr val="503D33"/>
    <a:srgbClr val="CBC6B4"/>
    <a:srgbClr val="E13616"/>
    <a:srgbClr val="4F3D32"/>
    <a:srgbClr val="E334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088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AB51F7-9D71-3D45-957B-488D1B23E5EB}" type="datetimeFigureOut">
              <a:rPr lang="fr-FR"/>
              <a:pPr>
                <a:defRPr/>
              </a:pPr>
              <a:t>02/03/20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77729A-84BC-5C40-8B26-D463340E4A1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973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3515-0A92-4C46-81AB-00772C99E0F5}" type="datetimeFigureOut">
              <a:rPr lang="fr-FR"/>
              <a:pPr>
                <a:defRPr/>
              </a:pPr>
              <a:t>02/03/20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FD31-CE80-C94D-9B7B-BB85B3F99D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22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96900" y="16335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96900" y="3098800"/>
            <a:ext cx="8229600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351307-8871-3543-8293-AA846A927F14}" type="datetimeFigureOut">
              <a:rPr lang="fr-FR"/>
              <a:pPr>
                <a:defRPr/>
              </a:pPr>
              <a:t>02/03/20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C7B10F-CE5F-3A4F-A9E6-365D69707F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3" name="Image 2" descr="masque-quiz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626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DD3A1F"/>
          </a:solidFill>
          <a:latin typeface="Verdana"/>
          <a:ea typeface="ＭＳ Ｐゴシック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422427"/>
          </a:solidFill>
          <a:latin typeface="Verdana"/>
          <a:ea typeface="ＭＳ Ｐゴシック" charset="0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Thème du quiz</a:t>
            </a:r>
          </a:p>
        </p:txBody>
      </p:sp>
      <p:sp>
        <p:nvSpPr>
          <p:cNvPr id="4098" name="ZoneTexte 11"/>
          <p:cNvSpPr txBox="1">
            <a:spLocks noChangeArrowheads="1"/>
          </p:cNvSpPr>
          <p:nvPr/>
        </p:nvSpPr>
        <p:spPr bwMode="auto">
          <a:xfrm>
            <a:off x="1081088" y="3649663"/>
            <a:ext cx="7183437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Indiquez ici le thème de votre quiz.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4099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THÈME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Compléments</a:t>
            </a:r>
          </a:p>
        </p:txBody>
      </p:sp>
      <p:sp>
        <p:nvSpPr>
          <p:cNvPr id="13314" name="ZoneTexte 11"/>
          <p:cNvSpPr txBox="1">
            <a:spLocks noChangeArrowheads="1"/>
          </p:cNvSpPr>
          <p:nvPr/>
        </p:nvSpPr>
        <p:spPr bwMode="auto">
          <a:xfrm>
            <a:off x="1081088" y="2838450"/>
            <a:ext cx="71834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Insérez ici des textes ou des visuels pour expliquer la réponse et donner des informations complémentaires.</a:t>
            </a: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13315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364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RÉPONSE 3 - COMPLÉMENTS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Intitulé de la question 4</a:t>
            </a:r>
          </a:p>
        </p:txBody>
      </p:sp>
      <p:sp>
        <p:nvSpPr>
          <p:cNvPr id="7" name="Ellipse 6"/>
          <p:cNvSpPr/>
          <p:nvPr/>
        </p:nvSpPr>
        <p:spPr>
          <a:xfrm>
            <a:off x="614363" y="367982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614363" y="425926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kern="0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614363" y="537527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D</a:t>
            </a:r>
          </a:p>
        </p:txBody>
      </p:sp>
      <p:sp>
        <p:nvSpPr>
          <p:cNvPr id="11" name="Ellipse 10"/>
          <p:cNvSpPr/>
          <p:nvPr/>
        </p:nvSpPr>
        <p:spPr>
          <a:xfrm>
            <a:off x="614363" y="478631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</a:t>
            </a:r>
          </a:p>
        </p:txBody>
      </p:sp>
      <p:sp>
        <p:nvSpPr>
          <p:cNvPr id="14342" name="ZoneTexte 11"/>
          <p:cNvSpPr txBox="1">
            <a:spLocks noChangeArrowheads="1"/>
          </p:cNvSpPr>
          <p:nvPr/>
        </p:nvSpPr>
        <p:spPr bwMode="auto">
          <a:xfrm>
            <a:off x="1081088" y="3649663"/>
            <a:ext cx="7183437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1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2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3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4</a:t>
            </a:r>
          </a:p>
        </p:txBody>
      </p:sp>
      <p:sp>
        <p:nvSpPr>
          <p:cNvPr id="14343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04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QUESTION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Intitulé de la question 4</a:t>
            </a:r>
          </a:p>
        </p:txBody>
      </p:sp>
      <p:sp>
        <p:nvSpPr>
          <p:cNvPr id="7" name="Ellipse 6"/>
          <p:cNvSpPr/>
          <p:nvPr/>
        </p:nvSpPr>
        <p:spPr>
          <a:xfrm>
            <a:off x="614363" y="367982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614363" y="425926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kern="0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614363" y="537527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D</a:t>
            </a:r>
          </a:p>
        </p:txBody>
      </p:sp>
      <p:sp>
        <p:nvSpPr>
          <p:cNvPr id="11" name="Ellipse 10"/>
          <p:cNvSpPr/>
          <p:nvPr/>
        </p:nvSpPr>
        <p:spPr>
          <a:xfrm>
            <a:off x="614363" y="478631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</a:t>
            </a:r>
          </a:p>
        </p:txBody>
      </p:sp>
      <p:sp>
        <p:nvSpPr>
          <p:cNvPr id="15366" name="ZoneTexte 11"/>
          <p:cNvSpPr txBox="1">
            <a:spLocks noChangeArrowheads="1"/>
          </p:cNvSpPr>
          <p:nvPr/>
        </p:nvSpPr>
        <p:spPr bwMode="auto">
          <a:xfrm>
            <a:off x="1081088" y="3649663"/>
            <a:ext cx="7183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Ne laissez que les bonnes réponses.</a:t>
            </a:r>
          </a:p>
        </p:txBody>
      </p:sp>
      <p:sp>
        <p:nvSpPr>
          <p:cNvPr id="15367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376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RÉPONSE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Compléments</a:t>
            </a:r>
          </a:p>
        </p:txBody>
      </p:sp>
      <p:sp>
        <p:nvSpPr>
          <p:cNvPr id="16386" name="ZoneTexte 11"/>
          <p:cNvSpPr txBox="1">
            <a:spLocks noChangeArrowheads="1"/>
          </p:cNvSpPr>
          <p:nvPr/>
        </p:nvSpPr>
        <p:spPr bwMode="auto">
          <a:xfrm>
            <a:off x="1081088" y="2838450"/>
            <a:ext cx="71834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Insérez ici des textes ou des visuels pour expliquer la réponse et donner des informations complémentaires.</a:t>
            </a: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16387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300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RÉPONSE 4 - COMPLÉMENTS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Intitulé de la question 1</a:t>
            </a:r>
          </a:p>
        </p:txBody>
      </p:sp>
      <p:sp>
        <p:nvSpPr>
          <p:cNvPr id="7" name="Ellipse 6"/>
          <p:cNvSpPr/>
          <p:nvPr/>
        </p:nvSpPr>
        <p:spPr>
          <a:xfrm>
            <a:off x="614363" y="367982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614363" y="425926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kern="0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614363" y="537527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D</a:t>
            </a:r>
          </a:p>
        </p:txBody>
      </p:sp>
      <p:sp>
        <p:nvSpPr>
          <p:cNvPr id="11" name="Ellipse 10"/>
          <p:cNvSpPr/>
          <p:nvPr/>
        </p:nvSpPr>
        <p:spPr>
          <a:xfrm>
            <a:off x="614363" y="478631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</a:t>
            </a:r>
          </a:p>
        </p:txBody>
      </p:sp>
      <p:sp>
        <p:nvSpPr>
          <p:cNvPr id="5126" name="ZoneTexte 11"/>
          <p:cNvSpPr txBox="1">
            <a:spLocks noChangeArrowheads="1"/>
          </p:cNvSpPr>
          <p:nvPr/>
        </p:nvSpPr>
        <p:spPr bwMode="auto">
          <a:xfrm>
            <a:off x="1081088" y="3649663"/>
            <a:ext cx="7183437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1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2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3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4</a:t>
            </a:r>
          </a:p>
        </p:txBody>
      </p:sp>
      <p:sp>
        <p:nvSpPr>
          <p:cNvPr id="5127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04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QUESTION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Intitulé de la question 1</a:t>
            </a:r>
          </a:p>
        </p:txBody>
      </p:sp>
      <p:sp>
        <p:nvSpPr>
          <p:cNvPr id="7" name="Ellipse 6"/>
          <p:cNvSpPr/>
          <p:nvPr/>
        </p:nvSpPr>
        <p:spPr>
          <a:xfrm>
            <a:off x="614363" y="367982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614363" y="425926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kern="0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614363" y="537527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D</a:t>
            </a:r>
          </a:p>
        </p:txBody>
      </p:sp>
      <p:sp>
        <p:nvSpPr>
          <p:cNvPr id="11" name="Ellipse 10"/>
          <p:cNvSpPr/>
          <p:nvPr/>
        </p:nvSpPr>
        <p:spPr>
          <a:xfrm>
            <a:off x="614363" y="478631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</a:t>
            </a:r>
          </a:p>
        </p:txBody>
      </p:sp>
      <p:sp>
        <p:nvSpPr>
          <p:cNvPr id="6150" name="ZoneTexte 11"/>
          <p:cNvSpPr txBox="1">
            <a:spLocks noChangeArrowheads="1"/>
          </p:cNvSpPr>
          <p:nvPr/>
        </p:nvSpPr>
        <p:spPr bwMode="auto">
          <a:xfrm>
            <a:off x="1081088" y="3649663"/>
            <a:ext cx="7183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Ne laissez que les bonnes réponses.</a:t>
            </a:r>
          </a:p>
        </p:txBody>
      </p:sp>
      <p:sp>
        <p:nvSpPr>
          <p:cNvPr id="6151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376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RÉPONSE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Compléments</a:t>
            </a:r>
          </a:p>
        </p:txBody>
      </p:sp>
      <p:sp>
        <p:nvSpPr>
          <p:cNvPr id="7170" name="ZoneTexte 11"/>
          <p:cNvSpPr txBox="1">
            <a:spLocks noChangeArrowheads="1"/>
          </p:cNvSpPr>
          <p:nvPr/>
        </p:nvSpPr>
        <p:spPr bwMode="auto">
          <a:xfrm>
            <a:off x="1081088" y="2838450"/>
            <a:ext cx="71834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Insérez ici des textes ou des visuels pour expliquer la réponse et donner des informations complémentaires.</a:t>
            </a: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7171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364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RÉPONSE 1 - COMPLÉMENTS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Intitulé de la question 2</a:t>
            </a:r>
          </a:p>
        </p:txBody>
      </p:sp>
      <p:sp>
        <p:nvSpPr>
          <p:cNvPr id="7" name="Ellipse 6"/>
          <p:cNvSpPr/>
          <p:nvPr/>
        </p:nvSpPr>
        <p:spPr>
          <a:xfrm>
            <a:off x="614363" y="367982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614363" y="425926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kern="0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614363" y="537527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D</a:t>
            </a:r>
          </a:p>
        </p:txBody>
      </p:sp>
      <p:sp>
        <p:nvSpPr>
          <p:cNvPr id="11" name="Ellipse 10"/>
          <p:cNvSpPr/>
          <p:nvPr/>
        </p:nvSpPr>
        <p:spPr>
          <a:xfrm>
            <a:off x="614363" y="478631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</a:t>
            </a:r>
          </a:p>
        </p:txBody>
      </p:sp>
      <p:sp>
        <p:nvSpPr>
          <p:cNvPr id="8198" name="ZoneTexte 11"/>
          <p:cNvSpPr txBox="1">
            <a:spLocks noChangeArrowheads="1"/>
          </p:cNvSpPr>
          <p:nvPr/>
        </p:nvSpPr>
        <p:spPr bwMode="auto">
          <a:xfrm>
            <a:off x="1081088" y="3649663"/>
            <a:ext cx="7183437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1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2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3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4</a:t>
            </a:r>
          </a:p>
        </p:txBody>
      </p:sp>
      <p:sp>
        <p:nvSpPr>
          <p:cNvPr id="8199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04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QUESTION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Intitulé de la question 2</a:t>
            </a:r>
          </a:p>
        </p:txBody>
      </p:sp>
      <p:sp>
        <p:nvSpPr>
          <p:cNvPr id="7" name="Ellipse 6"/>
          <p:cNvSpPr/>
          <p:nvPr/>
        </p:nvSpPr>
        <p:spPr>
          <a:xfrm>
            <a:off x="614363" y="367982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614363" y="425926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kern="0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614363" y="537527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D</a:t>
            </a:r>
          </a:p>
        </p:txBody>
      </p:sp>
      <p:sp>
        <p:nvSpPr>
          <p:cNvPr id="11" name="Ellipse 10"/>
          <p:cNvSpPr/>
          <p:nvPr/>
        </p:nvSpPr>
        <p:spPr>
          <a:xfrm>
            <a:off x="614363" y="478631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</a:t>
            </a:r>
          </a:p>
        </p:txBody>
      </p:sp>
      <p:sp>
        <p:nvSpPr>
          <p:cNvPr id="9222" name="ZoneTexte 11"/>
          <p:cNvSpPr txBox="1">
            <a:spLocks noChangeArrowheads="1"/>
          </p:cNvSpPr>
          <p:nvPr/>
        </p:nvSpPr>
        <p:spPr bwMode="auto">
          <a:xfrm>
            <a:off x="1081088" y="3649663"/>
            <a:ext cx="7183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Ne laissez que les bonnes réponses.</a:t>
            </a:r>
          </a:p>
        </p:txBody>
      </p:sp>
      <p:sp>
        <p:nvSpPr>
          <p:cNvPr id="9223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376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RÉPONSE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Compléments</a:t>
            </a:r>
          </a:p>
        </p:txBody>
      </p:sp>
      <p:sp>
        <p:nvSpPr>
          <p:cNvPr id="10242" name="ZoneTexte 11"/>
          <p:cNvSpPr txBox="1">
            <a:spLocks noChangeArrowheads="1"/>
          </p:cNvSpPr>
          <p:nvPr/>
        </p:nvSpPr>
        <p:spPr bwMode="auto">
          <a:xfrm>
            <a:off x="1081088" y="2838450"/>
            <a:ext cx="7183437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Insérez ici des textes ou des visuels pour expliquer la réponse et donner des informations complémentaires.</a:t>
            </a: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10243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364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RÉPONSE 2 - COMPLÉMENTS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Intitulé de la question 3</a:t>
            </a:r>
          </a:p>
        </p:txBody>
      </p:sp>
      <p:sp>
        <p:nvSpPr>
          <p:cNvPr id="7" name="Ellipse 6"/>
          <p:cNvSpPr/>
          <p:nvPr/>
        </p:nvSpPr>
        <p:spPr>
          <a:xfrm>
            <a:off x="614363" y="367982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614363" y="425926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kern="0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614363" y="537527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D</a:t>
            </a:r>
          </a:p>
        </p:txBody>
      </p:sp>
      <p:sp>
        <p:nvSpPr>
          <p:cNvPr id="11" name="Ellipse 10"/>
          <p:cNvSpPr/>
          <p:nvPr/>
        </p:nvSpPr>
        <p:spPr>
          <a:xfrm>
            <a:off x="614363" y="478631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</a:t>
            </a:r>
          </a:p>
        </p:txBody>
      </p:sp>
      <p:sp>
        <p:nvSpPr>
          <p:cNvPr id="11270" name="ZoneTexte 11"/>
          <p:cNvSpPr txBox="1">
            <a:spLocks noChangeArrowheads="1"/>
          </p:cNvSpPr>
          <p:nvPr/>
        </p:nvSpPr>
        <p:spPr bwMode="auto">
          <a:xfrm>
            <a:off x="1081088" y="3649663"/>
            <a:ext cx="7183437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1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2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3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Proposition de réponse 4</a:t>
            </a:r>
          </a:p>
        </p:txBody>
      </p:sp>
      <p:sp>
        <p:nvSpPr>
          <p:cNvPr id="11271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04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QUESTION 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Intitulé de la question 3</a:t>
            </a:r>
          </a:p>
        </p:txBody>
      </p:sp>
      <p:sp>
        <p:nvSpPr>
          <p:cNvPr id="7" name="Ellipse 6"/>
          <p:cNvSpPr/>
          <p:nvPr/>
        </p:nvSpPr>
        <p:spPr>
          <a:xfrm>
            <a:off x="614363" y="367982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614363" y="425926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kern="0" dirty="0"/>
              <a:t>B</a:t>
            </a:r>
          </a:p>
        </p:txBody>
      </p:sp>
      <p:sp>
        <p:nvSpPr>
          <p:cNvPr id="9" name="Ellipse 8"/>
          <p:cNvSpPr/>
          <p:nvPr/>
        </p:nvSpPr>
        <p:spPr>
          <a:xfrm>
            <a:off x="614363" y="5375275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D</a:t>
            </a:r>
          </a:p>
        </p:txBody>
      </p:sp>
      <p:sp>
        <p:nvSpPr>
          <p:cNvPr id="11" name="Ellipse 10"/>
          <p:cNvSpPr/>
          <p:nvPr/>
        </p:nvSpPr>
        <p:spPr>
          <a:xfrm>
            <a:off x="614363" y="4786313"/>
            <a:ext cx="344487" cy="304800"/>
          </a:xfrm>
          <a:prstGeom prst="ellipse">
            <a:avLst/>
          </a:prstGeom>
          <a:solidFill>
            <a:srgbClr val="EE3A00"/>
          </a:solidFill>
          <a:ln>
            <a:solidFill>
              <a:srgbClr val="EE3A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</a:t>
            </a:r>
          </a:p>
        </p:txBody>
      </p:sp>
      <p:sp>
        <p:nvSpPr>
          <p:cNvPr id="12294" name="ZoneTexte 11"/>
          <p:cNvSpPr txBox="1">
            <a:spLocks noChangeArrowheads="1"/>
          </p:cNvSpPr>
          <p:nvPr/>
        </p:nvSpPr>
        <p:spPr bwMode="auto">
          <a:xfrm>
            <a:off x="1081088" y="3649663"/>
            <a:ext cx="7183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Ne laissez que les bonnes réponses.</a:t>
            </a:r>
          </a:p>
        </p:txBody>
      </p:sp>
      <p:sp>
        <p:nvSpPr>
          <p:cNvPr id="12295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376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QUIZ  I  RÉPONSE 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306</Words>
  <Application>Microsoft Macintosh PowerPoint</Application>
  <PresentationFormat>Présentation à l'écran 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Calibri</vt:lpstr>
      <vt:lpstr>ＭＳ Ｐゴシック</vt:lpstr>
      <vt:lpstr>Arial</vt:lpstr>
      <vt:lpstr>Verdana</vt:lpstr>
      <vt:lpstr>Myriad Pro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Sarah Maurit</dc:creator>
  <cp:lastModifiedBy>Sarah Maurit</cp:lastModifiedBy>
  <cp:revision>64</cp:revision>
  <dcterms:created xsi:type="dcterms:W3CDTF">2015-06-11T17:17:39Z</dcterms:created>
  <dcterms:modified xsi:type="dcterms:W3CDTF">2020-03-02T15:43:27Z</dcterms:modified>
</cp:coreProperties>
</file>