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5"/>
  </p:handoutMasterIdLst>
  <p:sldIdLst>
    <p:sldId id="328" r:id="rId2"/>
    <p:sldId id="258" r:id="rId3"/>
    <p:sldId id="333" r:id="rId4"/>
    <p:sldId id="332" r:id="rId5"/>
    <p:sldId id="329" r:id="rId6"/>
    <p:sldId id="334" r:id="rId7"/>
    <p:sldId id="335" r:id="rId8"/>
    <p:sldId id="330" r:id="rId9"/>
    <p:sldId id="336" r:id="rId10"/>
    <p:sldId id="337" r:id="rId11"/>
    <p:sldId id="331" r:id="rId12"/>
    <p:sldId id="338" r:id="rId13"/>
    <p:sldId id="339" r:id="rId14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427"/>
    <a:srgbClr val="DD3A1F"/>
    <a:srgbClr val="DA351A"/>
    <a:srgbClr val="503D33"/>
    <a:srgbClr val="CBC6B4"/>
    <a:srgbClr val="E13616"/>
    <a:srgbClr val="4F3D32"/>
    <a:srgbClr val="E334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4088" y="-14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8AB51F7-9D71-3D45-957B-488D1B23E5EB}" type="datetimeFigureOut">
              <a:rPr lang="fr-FR"/>
              <a:pPr>
                <a:defRPr/>
              </a:pPr>
              <a:t>02/03/20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677729A-84BC-5C40-8B26-D463340E4A1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69738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E3515-0A92-4C46-81AB-00772C99E0F5}" type="datetimeFigureOut">
              <a:rPr lang="fr-FR"/>
              <a:pPr>
                <a:defRPr/>
              </a:pPr>
              <a:t>02/03/20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0FD31-CE80-C94D-9B7B-BB85B3F99D7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0223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596900" y="16335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et modifiez le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596900" y="3098800"/>
            <a:ext cx="8229600" cy="302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4351307-8871-3543-8293-AA846A927F14}" type="datetimeFigureOut">
              <a:rPr lang="fr-FR"/>
              <a:pPr>
                <a:defRPr/>
              </a:pPr>
              <a:t>02/03/20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7C7B10F-CE5F-3A4F-A9E6-365D69707F8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pic>
        <p:nvPicPr>
          <p:cNvPr id="3" name="Image 2" descr="masque-quiz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56269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000" b="1" kern="1200">
          <a:solidFill>
            <a:srgbClr val="DD3A1F"/>
          </a:solidFill>
          <a:latin typeface="Verdana"/>
          <a:ea typeface="ＭＳ Ｐゴシック" charset="0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DD3A1F"/>
          </a:solidFill>
          <a:latin typeface="Verdana" charset="0"/>
          <a:ea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DD3A1F"/>
          </a:solidFill>
          <a:latin typeface="Verdana" charset="0"/>
          <a:ea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DD3A1F"/>
          </a:solidFill>
          <a:latin typeface="Verdana" charset="0"/>
          <a:ea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DD3A1F"/>
          </a:solidFill>
          <a:latin typeface="Verdana" charset="0"/>
          <a:ea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DD3A1F"/>
          </a:solidFill>
          <a:latin typeface="Verdana" charset="0"/>
          <a:ea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DD3A1F"/>
          </a:solidFill>
          <a:latin typeface="Verdana" charset="0"/>
          <a:ea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DD3A1F"/>
          </a:solidFill>
          <a:latin typeface="Verdana" charset="0"/>
          <a:ea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DD3A1F"/>
          </a:solidFill>
          <a:latin typeface="Verdana" charset="0"/>
          <a:ea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defRPr kern="1200">
          <a:solidFill>
            <a:srgbClr val="422427"/>
          </a:solidFill>
          <a:latin typeface="Verdana"/>
          <a:ea typeface="ＭＳ Ｐゴシック" charset="0"/>
          <a:cs typeface="Verdana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Espace réservé du contenu 2"/>
          <p:cNvSpPr>
            <a:spLocks noGrp="1"/>
          </p:cNvSpPr>
          <p:nvPr>
            <p:ph idx="1"/>
          </p:nvPr>
        </p:nvSpPr>
        <p:spPr>
          <a:xfrm>
            <a:off x="614363" y="1865313"/>
            <a:ext cx="7954962" cy="1295400"/>
          </a:xfrm>
        </p:spPr>
        <p:txBody>
          <a:bodyPr/>
          <a:lstStyle/>
          <a:p>
            <a:pPr marL="0" indent="0" eaLnBrk="1" hangingPunct="1"/>
            <a:r>
              <a:rPr lang="fr-FR" sz="3000" b="1">
                <a:solidFill>
                  <a:srgbClr val="EE3A00"/>
                </a:solidFill>
                <a:latin typeface="Verdana" charset="0"/>
              </a:rPr>
              <a:t>Thème du quiz</a:t>
            </a:r>
          </a:p>
        </p:txBody>
      </p:sp>
      <p:sp>
        <p:nvSpPr>
          <p:cNvPr id="4098" name="ZoneTexte 11"/>
          <p:cNvSpPr txBox="1">
            <a:spLocks noChangeArrowheads="1"/>
          </p:cNvSpPr>
          <p:nvPr/>
        </p:nvSpPr>
        <p:spPr bwMode="auto">
          <a:xfrm>
            <a:off x="1081088" y="3649663"/>
            <a:ext cx="7183437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800">
                <a:solidFill>
                  <a:srgbClr val="503D33"/>
                </a:solidFill>
                <a:latin typeface="Verdana" charset="0"/>
                <a:cs typeface="Verdana" charset="0"/>
              </a:rPr>
              <a:t>Indiquez ici le thème de votre quiz.</a:t>
            </a: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</p:txBody>
      </p:sp>
      <p:sp>
        <p:nvSpPr>
          <p:cNvPr id="4099" name="ZoneTexte 12"/>
          <p:cNvSpPr txBox="1">
            <a:spLocks noChangeArrowheads="1"/>
          </p:cNvSpPr>
          <p:nvPr/>
        </p:nvSpPr>
        <p:spPr bwMode="auto">
          <a:xfrm>
            <a:off x="96838" y="1176338"/>
            <a:ext cx="18605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800">
                <a:solidFill>
                  <a:schemeClr val="bg1"/>
                </a:solidFill>
                <a:latin typeface="Myriad Pro Light" charset="0"/>
                <a:cs typeface="Myriad Pro Light" charset="0"/>
              </a:rPr>
              <a:t>QUIZ  I  THÈME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Espace réservé du contenu 2"/>
          <p:cNvSpPr>
            <a:spLocks noGrp="1"/>
          </p:cNvSpPr>
          <p:nvPr>
            <p:ph idx="1"/>
          </p:nvPr>
        </p:nvSpPr>
        <p:spPr>
          <a:xfrm>
            <a:off x="614363" y="1865313"/>
            <a:ext cx="7954962" cy="1295400"/>
          </a:xfrm>
        </p:spPr>
        <p:txBody>
          <a:bodyPr/>
          <a:lstStyle/>
          <a:p>
            <a:pPr marL="0" indent="0" eaLnBrk="1" hangingPunct="1"/>
            <a:r>
              <a:rPr lang="fr-FR" sz="3000" b="1">
                <a:solidFill>
                  <a:srgbClr val="EE3A00"/>
                </a:solidFill>
                <a:latin typeface="Verdana" charset="0"/>
              </a:rPr>
              <a:t>Compléments</a:t>
            </a:r>
          </a:p>
        </p:txBody>
      </p:sp>
      <p:sp>
        <p:nvSpPr>
          <p:cNvPr id="13314" name="ZoneTexte 11"/>
          <p:cNvSpPr txBox="1">
            <a:spLocks noChangeArrowheads="1"/>
          </p:cNvSpPr>
          <p:nvPr/>
        </p:nvSpPr>
        <p:spPr bwMode="auto">
          <a:xfrm>
            <a:off x="1081088" y="2838450"/>
            <a:ext cx="7183437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800">
                <a:solidFill>
                  <a:srgbClr val="503D33"/>
                </a:solidFill>
                <a:latin typeface="Verdana" charset="0"/>
                <a:cs typeface="Verdana" charset="0"/>
              </a:rPr>
              <a:t>Insérez ici des textes ou des visuels pour expliquer la réponse et donner des informations complémentaires.</a:t>
            </a:r>
          </a:p>
          <a:p>
            <a:pPr eaLnBrk="1" hangingPunct="1"/>
            <a:endParaRPr lang="fr-FR" sz="18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18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18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18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18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18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18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18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18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1800">
              <a:solidFill>
                <a:srgbClr val="503D33"/>
              </a:solidFill>
              <a:latin typeface="Verdana" charset="0"/>
              <a:cs typeface="Verdana" charset="0"/>
            </a:endParaRPr>
          </a:p>
        </p:txBody>
      </p:sp>
      <p:sp>
        <p:nvSpPr>
          <p:cNvPr id="13315" name="ZoneTexte 12"/>
          <p:cNvSpPr txBox="1">
            <a:spLocks noChangeArrowheads="1"/>
          </p:cNvSpPr>
          <p:nvPr/>
        </p:nvSpPr>
        <p:spPr bwMode="auto">
          <a:xfrm>
            <a:off x="96838" y="1176338"/>
            <a:ext cx="43640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800">
                <a:solidFill>
                  <a:schemeClr val="bg1"/>
                </a:solidFill>
                <a:latin typeface="Myriad Pro Light" charset="0"/>
                <a:cs typeface="Myriad Pro Light" charset="0"/>
              </a:rPr>
              <a:t>QUIZ  I  RÉPONSE 3 - COMPLÉMENTS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Espace réservé du contenu 2"/>
          <p:cNvSpPr>
            <a:spLocks noGrp="1"/>
          </p:cNvSpPr>
          <p:nvPr>
            <p:ph idx="1"/>
          </p:nvPr>
        </p:nvSpPr>
        <p:spPr>
          <a:xfrm>
            <a:off x="614363" y="1865313"/>
            <a:ext cx="7954962" cy="1295400"/>
          </a:xfrm>
        </p:spPr>
        <p:txBody>
          <a:bodyPr/>
          <a:lstStyle/>
          <a:p>
            <a:pPr marL="0" indent="0" eaLnBrk="1" hangingPunct="1"/>
            <a:r>
              <a:rPr lang="fr-FR" sz="3000" b="1">
                <a:solidFill>
                  <a:srgbClr val="EE3A00"/>
                </a:solidFill>
                <a:latin typeface="Verdana" charset="0"/>
              </a:rPr>
              <a:t>Intitulé de la question 4</a:t>
            </a:r>
          </a:p>
        </p:txBody>
      </p:sp>
      <p:sp>
        <p:nvSpPr>
          <p:cNvPr id="7" name="Ellipse 6"/>
          <p:cNvSpPr/>
          <p:nvPr/>
        </p:nvSpPr>
        <p:spPr>
          <a:xfrm>
            <a:off x="614363" y="3679825"/>
            <a:ext cx="344487" cy="304800"/>
          </a:xfrm>
          <a:prstGeom prst="ellipse">
            <a:avLst/>
          </a:prstGeom>
          <a:solidFill>
            <a:srgbClr val="EE3A00"/>
          </a:solidFill>
          <a:ln>
            <a:solidFill>
              <a:srgbClr val="EE3A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/>
              <a:t>A</a:t>
            </a:r>
          </a:p>
        </p:txBody>
      </p:sp>
      <p:sp>
        <p:nvSpPr>
          <p:cNvPr id="8" name="Ellipse 7"/>
          <p:cNvSpPr/>
          <p:nvPr/>
        </p:nvSpPr>
        <p:spPr>
          <a:xfrm>
            <a:off x="614363" y="4259263"/>
            <a:ext cx="344487" cy="304800"/>
          </a:xfrm>
          <a:prstGeom prst="ellipse">
            <a:avLst/>
          </a:prstGeom>
          <a:solidFill>
            <a:srgbClr val="EE3A00"/>
          </a:solidFill>
          <a:ln>
            <a:solidFill>
              <a:srgbClr val="EE3A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kern="0" dirty="0"/>
              <a:t>B</a:t>
            </a:r>
          </a:p>
        </p:txBody>
      </p:sp>
      <p:sp>
        <p:nvSpPr>
          <p:cNvPr id="9" name="Ellipse 8"/>
          <p:cNvSpPr/>
          <p:nvPr/>
        </p:nvSpPr>
        <p:spPr>
          <a:xfrm>
            <a:off x="614363" y="5375275"/>
            <a:ext cx="344487" cy="304800"/>
          </a:xfrm>
          <a:prstGeom prst="ellipse">
            <a:avLst/>
          </a:prstGeom>
          <a:solidFill>
            <a:srgbClr val="EE3A00"/>
          </a:solidFill>
          <a:ln>
            <a:solidFill>
              <a:srgbClr val="EE3A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/>
              <a:t>D</a:t>
            </a:r>
          </a:p>
        </p:txBody>
      </p:sp>
      <p:sp>
        <p:nvSpPr>
          <p:cNvPr id="11" name="Ellipse 10"/>
          <p:cNvSpPr/>
          <p:nvPr/>
        </p:nvSpPr>
        <p:spPr>
          <a:xfrm>
            <a:off x="614363" y="4786313"/>
            <a:ext cx="344487" cy="304800"/>
          </a:xfrm>
          <a:prstGeom prst="ellipse">
            <a:avLst/>
          </a:prstGeom>
          <a:solidFill>
            <a:srgbClr val="EE3A00"/>
          </a:solidFill>
          <a:ln>
            <a:solidFill>
              <a:srgbClr val="EE3A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/>
              <a:t>C</a:t>
            </a:r>
          </a:p>
        </p:txBody>
      </p:sp>
      <p:sp>
        <p:nvSpPr>
          <p:cNvPr id="14342" name="ZoneTexte 11"/>
          <p:cNvSpPr txBox="1">
            <a:spLocks noChangeArrowheads="1"/>
          </p:cNvSpPr>
          <p:nvPr/>
        </p:nvSpPr>
        <p:spPr bwMode="auto">
          <a:xfrm>
            <a:off x="1081088" y="3649663"/>
            <a:ext cx="7183437" cy="2122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800">
                <a:solidFill>
                  <a:srgbClr val="503D33"/>
                </a:solidFill>
                <a:latin typeface="Verdana" charset="0"/>
                <a:cs typeface="Verdana" charset="0"/>
              </a:rPr>
              <a:t>Proposition de réponse 1</a:t>
            </a: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r>
              <a:rPr lang="fr-FR" sz="1800">
                <a:solidFill>
                  <a:srgbClr val="503D33"/>
                </a:solidFill>
                <a:latin typeface="Verdana" charset="0"/>
                <a:cs typeface="Verdana" charset="0"/>
              </a:rPr>
              <a:t>Proposition de réponse 2</a:t>
            </a: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r>
              <a:rPr lang="fr-FR" sz="1800">
                <a:solidFill>
                  <a:srgbClr val="503D33"/>
                </a:solidFill>
                <a:latin typeface="Verdana" charset="0"/>
                <a:cs typeface="Verdana" charset="0"/>
              </a:rPr>
              <a:t>Proposition de réponse 3</a:t>
            </a: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r>
              <a:rPr lang="fr-FR" sz="1800">
                <a:solidFill>
                  <a:srgbClr val="503D33"/>
                </a:solidFill>
                <a:latin typeface="Verdana" charset="0"/>
                <a:cs typeface="Verdana" charset="0"/>
              </a:rPr>
              <a:t>Proposition de réponse 4</a:t>
            </a:r>
          </a:p>
        </p:txBody>
      </p:sp>
      <p:sp>
        <p:nvSpPr>
          <p:cNvPr id="14343" name="ZoneTexte 12"/>
          <p:cNvSpPr txBox="1">
            <a:spLocks noChangeArrowheads="1"/>
          </p:cNvSpPr>
          <p:nvPr/>
        </p:nvSpPr>
        <p:spPr bwMode="auto">
          <a:xfrm>
            <a:off x="96838" y="1176338"/>
            <a:ext cx="20431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800">
                <a:solidFill>
                  <a:schemeClr val="bg1"/>
                </a:solidFill>
                <a:latin typeface="Myriad Pro Light" charset="0"/>
                <a:cs typeface="Myriad Pro Light" charset="0"/>
              </a:rPr>
              <a:t>QUIZ  I  QUESTION 4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Espace réservé du contenu 2"/>
          <p:cNvSpPr>
            <a:spLocks noGrp="1"/>
          </p:cNvSpPr>
          <p:nvPr>
            <p:ph idx="1"/>
          </p:nvPr>
        </p:nvSpPr>
        <p:spPr>
          <a:xfrm>
            <a:off x="614363" y="1865313"/>
            <a:ext cx="7954962" cy="1295400"/>
          </a:xfrm>
        </p:spPr>
        <p:txBody>
          <a:bodyPr/>
          <a:lstStyle/>
          <a:p>
            <a:pPr marL="0" indent="0" eaLnBrk="1" hangingPunct="1"/>
            <a:r>
              <a:rPr lang="fr-FR" sz="3000" b="1">
                <a:solidFill>
                  <a:srgbClr val="EE3A00"/>
                </a:solidFill>
                <a:latin typeface="Verdana" charset="0"/>
              </a:rPr>
              <a:t>Intitulé de la question 4</a:t>
            </a:r>
          </a:p>
        </p:txBody>
      </p:sp>
      <p:sp>
        <p:nvSpPr>
          <p:cNvPr id="7" name="Ellipse 6"/>
          <p:cNvSpPr/>
          <p:nvPr/>
        </p:nvSpPr>
        <p:spPr>
          <a:xfrm>
            <a:off x="614363" y="3679825"/>
            <a:ext cx="344487" cy="304800"/>
          </a:xfrm>
          <a:prstGeom prst="ellipse">
            <a:avLst/>
          </a:prstGeom>
          <a:solidFill>
            <a:srgbClr val="EE3A00"/>
          </a:solidFill>
          <a:ln>
            <a:solidFill>
              <a:srgbClr val="EE3A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/>
              <a:t>A</a:t>
            </a:r>
          </a:p>
        </p:txBody>
      </p:sp>
      <p:sp>
        <p:nvSpPr>
          <p:cNvPr id="8" name="Ellipse 7"/>
          <p:cNvSpPr/>
          <p:nvPr/>
        </p:nvSpPr>
        <p:spPr>
          <a:xfrm>
            <a:off x="614363" y="4259263"/>
            <a:ext cx="344487" cy="304800"/>
          </a:xfrm>
          <a:prstGeom prst="ellipse">
            <a:avLst/>
          </a:prstGeom>
          <a:solidFill>
            <a:srgbClr val="EE3A00"/>
          </a:solidFill>
          <a:ln>
            <a:solidFill>
              <a:srgbClr val="EE3A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kern="0" dirty="0"/>
              <a:t>B</a:t>
            </a:r>
          </a:p>
        </p:txBody>
      </p:sp>
      <p:sp>
        <p:nvSpPr>
          <p:cNvPr id="9" name="Ellipse 8"/>
          <p:cNvSpPr/>
          <p:nvPr/>
        </p:nvSpPr>
        <p:spPr>
          <a:xfrm>
            <a:off x="614363" y="5375275"/>
            <a:ext cx="344487" cy="304800"/>
          </a:xfrm>
          <a:prstGeom prst="ellipse">
            <a:avLst/>
          </a:prstGeom>
          <a:solidFill>
            <a:srgbClr val="EE3A00"/>
          </a:solidFill>
          <a:ln>
            <a:solidFill>
              <a:srgbClr val="EE3A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/>
              <a:t>D</a:t>
            </a:r>
          </a:p>
        </p:txBody>
      </p:sp>
      <p:sp>
        <p:nvSpPr>
          <p:cNvPr id="11" name="Ellipse 10"/>
          <p:cNvSpPr/>
          <p:nvPr/>
        </p:nvSpPr>
        <p:spPr>
          <a:xfrm>
            <a:off x="614363" y="4786313"/>
            <a:ext cx="344487" cy="304800"/>
          </a:xfrm>
          <a:prstGeom prst="ellipse">
            <a:avLst/>
          </a:prstGeom>
          <a:solidFill>
            <a:srgbClr val="EE3A00"/>
          </a:solidFill>
          <a:ln>
            <a:solidFill>
              <a:srgbClr val="EE3A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/>
              <a:t>C</a:t>
            </a:r>
          </a:p>
        </p:txBody>
      </p:sp>
      <p:sp>
        <p:nvSpPr>
          <p:cNvPr id="15366" name="ZoneTexte 11"/>
          <p:cNvSpPr txBox="1">
            <a:spLocks noChangeArrowheads="1"/>
          </p:cNvSpPr>
          <p:nvPr/>
        </p:nvSpPr>
        <p:spPr bwMode="auto">
          <a:xfrm>
            <a:off x="1081088" y="3649663"/>
            <a:ext cx="71834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800">
                <a:solidFill>
                  <a:srgbClr val="503D33"/>
                </a:solidFill>
                <a:latin typeface="Verdana" charset="0"/>
                <a:cs typeface="Verdana" charset="0"/>
              </a:rPr>
              <a:t>Ne laissez que les bonnes réponses.</a:t>
            </a:r>
          </a:p>
        </p:txBody>
      </p:sp>
      <p:sp>
        <p:nvSpPr>
          <p:cNvPr id="15367" name="ZoneTexte 12"/>
          <p:cNvSpPr txBox="1">
            <a:spLocks noChangeArrowheads="1"/>
          </p:cNvSpPr>
          <p:nvPr/>
        </p:nvSpPr>
        <p:spPr bwMode="auto">
          <a:xfrm>
            <a:off x="96838" y="1176338"/>
            <a:ext cx="2376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800">
                <a:solidFill>
                  <a:schemeClr val="bg1"/>
                </a:solidFill>
                <a:latin typeface="Myriad Pro Light" charset="0"/>
                <a:cs typeface="Myriad Pro Light" charset="0"/>
              </a:rPr>
              <a:t>QUIZ  I  RÉPONSE 4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Espace réservé du contenu 2"/>
          <p:cNvSpPr>
            <a:spLocks noGrp="1"/>
          </p:cNvSpPr>
          <p:nvPr>
            <p:ph idx="1"/>
          </p:nvPr>
        </p:nvSpPr>
        <p:spPr>
          <a:xfrm>
            <a:off x="614363" y="1865313"/>
            <a:ext cx="7954962" cy="1295400"/>
          </a:xfrm>
        </p:spPr>
        <p:txBody>
          <a:bodyPr/>
          <a:lstStyle/>
          <a:p>
            <a:pPr marL="0" indent="0" eaLnBrk="1" hangingPunct="1"/>
            <a:r>
              <a:rPr lang="fr-FR" sz="3000" b="1">
                <a:solidFill>
                  <a:srgbClr val="EE3A00"/>
                </a:solidFill>
                <a:latin typeface="Verdana" charset="0"/>
              </a:rPr>
              <a:t>Compléments</a:t>
            </a:r>
          </a:p>
        </p:txBody>
      </p:sp>
      <p:sp>
        <p:nvSpPr>
          <p:cNvPr id="16386" name="ZoneTexte 11"/>
          <p:cNvSpPr txBox="1">
            <a:spLocks noChangeArrowheads="1"/>
          </p:cNvSpPr>
          <p:nvPr/>
        </p:nvSpPr>
        <p:spPr bwMode="auto">
          <a:xfrm>
            <a:off x="1081088" y="2838450"/>
            <a:ext cx="7183437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800">
                <a:solidFill>
                  <a:srgbClr val="503D33"/>
                </a:solidFill>
                <a:latin typeface="Verdana" charset="0"/>
                <a:cs typeface="Verdana" charset="0"/>
              </a:rPr>
              <a:t>Insérez ici des textes ou des visuels pour expliquer la réponse et donner des informations complémentaires.</a:t>
            </a:r>
          </a:p>
          <a:p>
            <a:pPr eaLnBrk="1" hangingPunct="1"/>
            <a:endParaRPr lang="fr-FR" sz="18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18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18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18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18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18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18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18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18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1800">
              <a:solidFill>
                <a:srgbClr val="503D33"/>
              </a:solidFill>
              <a:latin typeface="Verdana" charset="0"/>
              <a:cs typeface="Verdana" charset="0"/>
            </a:endParaRPr>
          </a:p>
        </p:txBody>
      </p:sp>
      <p:sp>
        <p:nvSpPr>
          <p:cNvPr id="16387" name="ZoneTexte 12"/>
          <p:cNvSpPr txBox="1">
            <a:spLocks noChangeArrowheads="1"/>
          </p:cNvSpPr>
          <p:nvPr/>
        </p:nvSpPr>
        <p:spPr bwMode="auto">
          <a:xfrm>
            <a:off x="96838" y="1176338"/>
            <a:ext cx="43005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800">
                <a:solidFill>
                  <a:schemeClr val="bg1"/>
                </a:solidFill>
                <a:latin typeface="Myriad Pro Light" charset="0"/>
                <a:cs typeface="Myriad Pro Light" charset="0"/>
              </a:rPr>
              <a:t>QUIZ  I RÉPONSE 4 - COMPLÉMENTS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Espace réservé du contenu 2"/>
          <p:cNvSpPr>
            <a:spLocks noGrp="1"/>
          </p:cNvSpPr>
          <p:nvPr>
            <p:ph idx="1"/>
          </p:nvPr>
        </p:nvSpPr>
        <p:spPr>
          <a:xfrm>
            <a:off x="614363" y="1865313"/>
            <a:ext cx="7954962" cy="1295400"/>
          </a:xfrm>
        </p:spPr>
        <p:txBody>
          <a:bodyPr/>
          <a:lstStyle/>
          <a:p>
            <a:pPr marL="0" indent="0" eaLnBrk="1" hangingPunct="1"/>
            <a:r>
              <a:rPr lang="fr-FR" sz="3000" b="1">
                <a:solidFill>
                  <a:srgbClr val="EE3A00"/>
                </a:solidFill>
                <a:latin typeface="Verdana" charset="0"/>
              </a:rPr>
              <a:t>Intitulé de la question 1</a:t>
            </a:r>
          </a:p>
        </p:txBody>
      </p:sp>
      <p:sp>
        <p:nvSpPr>
          <p:cNvPr id="7" name="Ellipse 6"/>
          <p:cNvSpPr/>
          <p:nvPr/>
        </p:nvSpPr>
        <p:spPr>
          <a:xfrm>
            <a:off x="614363" y="3679825"/>
            <a:ext cx="344487" cy="304800"/>
          </a:xfrm>
          <a:prstGeom prst="ellipse">
            <a:avLst/>
          </a:prstGeom>
          <a:solidFill>
            <a:srgbClr val="EE3A00"/>
          </a:solidFill>
          <a:ln>
            <a:solidFill>
              <a:srgbClr val="EE3A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/>
              <a:t>A</a:t>
            </a:r>
          </a:p>
        </p:txBody>
      </p:sp>
      <p:sp>
        <p:nvSpPr>
          <p:cNvPr id="8" name="Ellipse 7"/>
          <p:cNvSpPr/>
          <p:nvPr/>
        </p:nvSpPr>
        <p:spPr>
          <a:xfrm>
            <a:off x="614363" y="4259263"/>
            <a:ext cx="344487" cy="304800"/>
          </a:xfrm>
          <a:prstGeom prst="ellipse">
            <a:avLst/>
          </a:prstGeom>
          <a:solidFill>
            <a:srgbClr val="EE3A00"/>
          </a:solidFill>
          <a:ln>
            <a:solidFill>
              <a:srgbClr val="EE3A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kern="0" dirty="0"/>
              <a:t>B</a:t>
            </a:r>
          </a:p>
        </p:txBody>
      </p:sp>
      <p:sp>
        <p:nvSpPr>
          <p:cNvPr id="9" name="Ellipse 8"/>
          <p:cNvSpPr/>
          <p:nvPr/>
        </p:nvSpPr>
        <p:spPr>
          <a:xfrm>
            <a:off x="614363" y="5375275"/>
            <a:ext cx="344487" cy="304800"/>
          </a:xfrm>
          <a:prstGeom prst="ellipse">
            <a:avLst/>
          </a:prstGeom>
          <a:solidFill>
            <a:srgbClr val="EE3A00"/>
          </a:solidFill>
          <a:ln>
            <a:solidFill>
              <a:srgbClr val="EE3A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/>
              <a:t>D</a:t>
            </a:r>
          </a:p>
        </p:txBody>
      </p:sp>
      <p:sp>
        <p:nvSpPr>
          <p:cNvPr id="11" name="Ellipse 10"/>
          <p:cNvSpPr/>
          <p:nvPr/>
        </p:nvSpPr>
        <p:spPr>
          <a:xfrm>
            <a:off x="614363" y="4786313"/>
            <a:ext cx="344487" cy="304800"/>
          </a:xfrm>
          <a:prstGeom prst="ellipse">
            <a:avLst/>
          </a:prstGeom>
          <a:solidFill>
            <a:srgbClr val="EE3A00"/>
          </a:solidFill>
          <a:ln>
            <a:solidFill>
              <a:srgbClr val="EE3A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/>
              <a:t>C</a:t>
            </a:r>
          </a:p>
        </p:txBody>
      </p:sp>
      <p:sp>
        <p:nvSpPr>
          <p:cNvPr id="5126" name="ZoneTexte 11"/>
          <p:cNvSpPr txBox="1">
            <a:spLocks noChangeArrowheads="1"/>
          </p:cNvSpPr>
          <p:nvPr/>
        </p:nvSpPr>
        <p:spPr bwMode="auto">
          <a:xfrm>
            <a:off x="1081088" y="3649663"/>
            <a:ext cx="7183437" cy="2122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800">
                <a:solidFill>
                  <a:srgbClr val="503D33"/>
                </a:solidFill>
                <a:latin typeface="Verdana" charset="0"/>
                <a:cs typeface="Verdana" charset="0"/>
              </a:rPr>
              <a:t>Proposition de réponse 1</a:t>
            </a: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r>
              <a:rPr lang="fr-FR" sz="1800">
                <a:solidFill>
                  <a:srgbClr val="503D33"/>
                </a:solidFill>
                <a:latin typeface="Verdana" charset="0"/>
                <a:cs typeface="Verdana" charset="0"/>
              </a:rPr>
              <a:t>Proposition de réponse 2</a:t>
            </a: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r>
              <a:rPr lang="fr-FR" sz="1800">
                <a:solidFill>
                  <a:srgbClr val="503D33"/>
                </a:solidFill>
                <a:latin typeface="Verdana" charset="0"/>
                <a:cs typeface="Verdana" charset="0"/>
              </a:rPr>
              <a:t>Proposition de réponse 3</a:t>
            </a: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r>
              <a:rPr lang="fr-FR" sz="1800">
                <a:solidFill>
                  <a:srgbClr val="503D33"/>
                </a:solidFill>
                <a:latin typeface="Verdana" charset="0"/>
                <a:cs typeface="Verdana" charset="0"/>
              </a:rPr>
              <a:t>Proposition de réponse 4</a:t>
            </a:r>
          </a:p>
        </p:txBody>
      </p:sp>
      <p:sp>
        <p:nvSpPr>
          <p:cNvPr id="5127" name="ZoneTexte 12"/>
          <p:cNvSpPr txBox="1">
            <a:spLocks noChangeArrowheads="1"/>
          </p:cNvSpPr>
          <p:nvPr/>
        </p:nvSpPr>
        <p:spPr bwMode="auto">
          <a:xfrm>
            <a:off x="96838" y="1176338"/>
            <a:ext cx="20431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800">
                <a:solidFill>
                  <a:schemeClr val="bg1"/>
                </a:solidFill>
                <a:latin typeface="Myriad Pro Light" charset="0"/>
                <a:cs typeface="Myriad Pro Light" charset="0"/>
              </a:rPr>
              <a:t>QUIZ  I  QUESTION 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Espace réservé du contenu 2"/>
          <p:cNvSpPr>
            <a:spLocks noGrp="1"/>
          </p:cNvSpPr>
          <p:nvPr>
            <p:ph idx="1"/>
          </p:nvPr>
        </p:nvSpPr>
        <p:spPr>
          <a:xfrm>
            <a:off x="614363" y="1865313"/>
            <a:ext cx="7954962" cy="1295400"/>
          </a:xfrm>
        </p:spPr>
        <p:txBody>
          <a:bodyPr/>
          <a:lstStyle/>
          <a:p>
            <a:pPr marL="0" indent="0" eaLnBrk="1" hangingPunct="1"/>
            <a:r>
              <a:rPr lang="fr-FR" sz="3000" b="1">
                <a:solidFill>
                  <a:srgbClr val="EE3A00"/>
                </a:solidFill>
                <a:latin typeface="Verdana" charset="0"/>
              </a:rPr>
              <a:t>Intitulé de la question 1</a:t>
            </a:r>
          </a:p>
        </p:txBody>
      </p:sp>
      <p:sp>
        <p:nvSpPr>
          <p:cNvPr id="7" name="Ellipse 6"/>
          <p:cNvSpPr/>
          <p:nvPr/>
        </p:nvSpPr>
        <p:spPr>
          <a:xfrm>
            <a:off x="614363" y="3679825"/>
            <a:ext cx="344487" cy="304800"/>
          </a:xfrm>
          <a:prstGeom prst="ellipse">
            <a:avLst/>
          </a:prstGeom>
          <a:solidFill>
            <a:srgbClr val="EE3A00"/>
          </a:solidFill>
          <a:ln>
            <a:solidFill>
              <a:srgbClr val="EE3A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/>
              <a:t>A</a:t>
            </a:r>
          </a:p>
        </p:txBody>
      </p:sp>
      <p:sp>
        <p:nvSpPr>
          <p:cNvPr id="8" name="Ellipse 7"/>
          <p:cNvSpPr/>
          <p:nvPr/>
        </p:nvSpPr>
        <p:spPr>
          <a:xfrm>
            <a:off x="614363" y="4259263"/>
            <a:ext cx="344487" cy="304800"/>
          </a:xfrm>
          <a:prstGeom prst="ellipse">
            <a:avLst/>
          </a:prstGeom>
          <a:solidFill>
            <a:srgbClr val="EE3A00"/>
          </a:solidFill>
          <a:ln>
            <a:solidFill>
              <a:srgbClr val="EE3A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kern="0" dirty="0"/>
              <a:t>B</a:t>
            </a:r>
          </a:p>
        </p:txBody>
      </p:sp>
      <p:sp>
        <p:nvSpPr>
          <p:cNvPr id="9" name="Ellipse 8"/>
          <p:cNvSpPr/>
          <p:nvPr/>
        </p:nvSpPr>
        <p:spPr>
          <a:xfrm>
            <a:off x="614363" y="5375275"/>
            <a:ext cx="344487" cy="304800"/>
          </a:xfrm>
          <a:prstGeom prst="ellipse">
            <a:avLst/>
          </a:prstGeom>
          <a:solidFill>
            <a:srgbClr val="EE3A00"/>
          </a:solidFill>
          <a:ln>
            <a:solidFill>
              <a:srgbClr val="EE3A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/>
              <a:t>D</a:t>
            </a:r>
          </a:p>
        </p:txBody>
      </p:sp>
      <p:sp>
        <p:nvSpPr>
          <p:cNvPr id="11" name="Ellipse 10"/>
          <p:cNvSpPr/>
          <p:nvPr/>
        </p:nvSpPr>
        <p:spPr>
          <a:xfrm>
            <a:off x="614363" y="4786313"/>
            <a:ext cx="344487" cy="304800"/>
          </a:xfrm>
          <a:prstGeom prst="ellipse">
            <a:avLst/>
          </a:prstGeom>
          <a:solidFill>
            <a:srgbClr val="EE3A00"/>
          </a:solidFill>
          <a:ln>
            <a:solidFill>
              <a:srgbClr val="EE3A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/>
              <a:t>C</a:t>
            </a:r>
          </a:p>
        </p:txBody>
      </p:sp>
      <p:sp>
        <p:nvSpPr>
          <p:cNvPr id="6150" name="ZoneTexte 11"/>
          <p:cNvSpPr txBox="1">
            <a:spLocks noChangeArrowheads="1"/>
          </p:cNvSpPr>
          <p:nvPr/>
        </p:nvSpPr>
        <p:spPr bwMode="auto">
          <a:xfrm>
            <a:off x="1081088" y="3649663"/>
            <a:ext cx="71834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800">
                <a:solidFill>
                  <a:srgbClr val="503D33"/>
                </a:solidFill>
                <a:latin typeface="Verdana" charset="0"/>
                <a:cs typeface="Verdana" charset="0"/>
              </a:rPr>
              <a:t>Ne laissez que les bonnes réponses.</a:t>
            </a:r>
          </a:p>
        </p:txBody>
      </p:sp>
      <p:sp>
        <p:nvSpPr>
          <p:cNvPr id="6151" name="ZoneTexte 12"/>
          <p:cNvSpPr txBox="1">
            <a:spLocks noChangeArrowheads="1"/>
          </p:cNvSpPr>
          <p:nvPr/>
        </p:nvSpPr>
        <p:spPr bwMode="auto">
          <a:xfrm>
            <a:off x="96838" y="1176338"/>
            <a:ext cx="2376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800">
                <a:solidFill>
                  <a:schemeClr val="bg1"/>
                </a:solidFill>
                <a:latin typeface="Myriad Pro Light" charset="0"/>
                <a:cs typeface="Myriad Pro Light" charset="0"/>
              </a:rPr>
              <a:t>QUIZ  I  RÉPONSE 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Espace réservé du contenu 2"/>
          <p:cNvSpPr>
            <a:spLocks noGrp="1"/>
          </p:cNvSpPr>
          <p:nvPr>
            <p:ph idx="1"/>
          </p:nvPr>
        </p:nvSpPr>
        <p:spPr>
          <a:xfrm>
            <a:off x="614363" y="1865313"/>
            <a:ext cx="7954962" cy="1295400"/>
          </a:xfrm>
        </p:spPr>
        <p:txBody>
          <a:bodyPr/>
          <a:lstStyle/>
          <a:p>
            <a:pPr marL="0" indent="0" eaLnBrk="1" hangingPunct="1"/>
            <a:r>
              <a:rPr lang="fr-FR" sz="3000" b="1">
                <a:solidFill>
                  <a:srgbClr val="EE3A00"/>
                </a:solidFill>
                <a:latin typeface="Verdana" charset="0"/>
              </a:rPr>
              <a:t>Compléments</a:t>
            </a:r>
          </a:p>
        </p:txBody>
      </p:sp>
      <p:sp>
        <p:nvSpPr>
          <p:cNvPr id="7170" name="ZoneTexte 11"/>
          <p:cNvSpPr txBox="1">
            <a:spLocks noChangeArrowheads="1"/>
          </p:cNvSpPr>
          <p:nvPr/>
        </p:nvSpPr>
        <p:spPr bwMode="auto">
          <a:xfrm>
            <a:off x="1081088" y="2838450"/>
            <a:ext cx="7183437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800">
                <a:solidFill>
                  <a:srgbClr val="503D33"/>
                </a:solidFill>
                <a:latin typeface="Verdana" charset="0"/>
                <a:cs typeface="Verdana" charset="0"/>
              </a:rPr>
              <a:t>Insérez ici des textes ou des visuels pour expliquer la réponse et donner des informations complémentaires.</a:t>
            </a:r>
          </a:p>
          <a:p>
            <a:pPr eaLnBrk="1" hangingPunct="1"/>
            <a:endParaRPr lang="fr-FR" sz="18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18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18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18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18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18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18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18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18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1800">
              <a:solidFill>
                <a:srgbClr val="503D33"/>
              </a:solidFill>
              <a:latin typeface="Verdana" charset="0"/>
              <a:cs typeface="Verdana" charset="0"/>
            </a:endParaRPr>
          </a:p>
        </p:txBody>
      </p:sp>
      <p:sp>
        <p:nvSpPr>
          <p:cNvPr id="7171" name="ZoneTexte 12"/>
          <p:cNvSpPr txBox="1">
            <a:spLocks noChangeArrowheads="1"/>
          </p:cNvSpPr>
          <p:nvPr/>
        </p:nvSpPr>
        <p:spPr bwMode="auto">
          <a:xfrm>
            <a:off x="96838" y="1176338"/>
            <a:ext cx="43640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800">
                <a:solidFill>
                  <a:schemeClr val="bg1"/>
                </a:solidFill>
                <a:latin typeface="Myriad Pro Light" charset="0"/>
                <a:cs typeface="Myriad Pro Light" charset="0"/>
              </a:rPr>
              <a:t>QUIZ  I  RÉPONSE 1 - COMPLÉMENTS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Espace réservé du contenu 2"/>
          <p:cNvSpPr>
            <a:spLocks noGrp="1"/>
          </p:cNvSpPr>
          <p:nvPr>
            <p:ph idx="1"/>
          </p:nvPr>
        </p:nvSpPr>
        <p:spPr>
          <a:xfrm>
            <a:off x="614363" y="1865313"/>
            <a:ext cx="7954962" cy="1295400"/>
          </a:xfrm>
        </p:spPr>
        <p:txBody>
          <a:bodyPr/>
          <a:lstStyle/>
          <a:p>
            <a:pPr marL="0" indent="0" eaLnBrk="1" hangingPunct="1"/>
            <a:r>
              <a:rPr lang="fr-FR" sz="3000" b="1">
                <a:solidFill>
                  <a:srgbClr val="EE3A00"/>
                </a:solidFill>
                <a:latin typeface="Verdana" charset="0"/>
              </a:rPr>
              <a:t>Intitulé de la question 2</a:t>
            </a:r>
          </a:p>
        </p:txBody>
      </p:sp>
      <p:sp>
        <p:nvSpPr>
          <p:cNvPr id="7" name="Ellipse 6"/>
          <p:cNvSpPr/>
          <p:nvPr/>
        </p:nvSpPr>
        <p:spPr>
          <a:xfrm>
            <a:off x="614363" y="3679825"/>
            <a:ext cx="344487" cy="304800"/>
          </a:xfrm>
          <a:prstGeom prst="ellipse">
            <a:avLst/>
          </a:prstGeom>
          <a:solidFill>
            <a:srgbClr val="EE3A00"/>
          </a:solidFill>
          <a:ln>
            <a:solidFill>
              <a:srgbClr val="EE3A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/>
              <a:t>A</a:t>
            </a:r>
          </a:p>
        </p:txBody>
      </p:sp>
      <p:sp>
        <p:nvSpPr>
          <p:cNvPr id="8" name="Ellipse 7"/>
          <p:cNvSpPr/>
          <p:nvPr/>
        </p:nvSpPr>
        <p:spPr>
          <a:xfrm>
            <a:off x="614363" y="4259263"/>
            <a:ext cx="344487" cy="304800"/>
          </a:xfrm>
          <a:prstGeom prst="ellipse">
            <a:avLst/>
          </a:prstGeom>
          <a:solidFill>
            <a:srgbClr val="EE3A00"/>
          </a:solidFill>
          <a:ln>
            <a:solidFill>
              <a:srgbClr val="EE3A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kern="0" dirty="0"/>
              <a:t>B</a:t>
            </a:r>
          </a:p>
        </p:txBody>
      </p:sp>
      <p:sp>
        <p:nvSpPr>
          <p:cNvPr id="9" name="Ellipse 8"/>
          <p:cNvSpPr/>
          <p:nvPr/>
        </p:nvSpPr>
        <p:spPr>
          <a:xfrm>
            <a:off x="614363" y="5375275"/>
            <a:ext cx="344487" cy="304800"/>
          </a:xfrm>
          <a:prstGeom prst="ellipse">
            <a:avLst/>
          </a:prstGeom>
          <a:solidFill>
            <a:srgbClr val="EE3A00"/>
          </a:solidFill>
          <a:ln>
            <a:solidFill>
              <a:srgbClr val="EE3A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/>
              <a:t>D</a:t>
            </a:r>
          </a:p>
        </p:txBody>
      </p:sp>
      <p:sp>
        <p:nvSpPr>
          <p:cNvPr id="11" name="Ellipse 10"/>
          <p:cNvSpPr/>
          <p:nvPr/>
        </p:nvSpPr>
        <p:spPr>
          <a:xfrm>
            <a:off x="614363" y="4786313"/>
            <a:ext cx="344487" cy="304800"/>
          </a:xfrm>
          <a:prstGeom prst="ellipse">
            <a:avLst/>
          </a:prstGeom>
          <a:solidFill>
            <a:srgbClr val="EE3A00"/>
          </a:solidFill>
          <a:ln>
            <a:solidFill>
              <a:srgbClr val="EE3A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/>
              <a:t>C</a:t>
            </a:r>
          </a:p>
        </p:txBody>
      </p:sp>
      <p:sp>
        <p:nvSpPr>
          <p:cNvPr id="8198" name="ZoneTexte 11"/>
          <p:cNvSpPr txBox="1">
            <a:spLocks noChangeArrowheads="1"/>
          </p:cNvSpPr>
          <p:nvPr/>
        </p:nvSpPr>
        <p:spPr bwMode="auto">
          <a:xfrm>
            <a:off x="1081088" y="3649663"/>
            <a:ext cx="7183437" cy="2122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800">
                <a:solidFill>
                  <a:srgbClr val="503D33"/>
                </a:solidFill>
                <a:latin typeface="Verdana" charset="0"/>
                <a:cs typeface="Verdana" charset="0"/>
              </a:rPr>
              <a:t>Proposition de réponse 1</a:t>
            </a: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r>
              <a:rPr lang="fr-FR" sz="1800">
                <a:solidFill>
                  <a:srgbClr val="503D33"/>
                </a:solidFill>
                <a:latin typeface="Verdana" charset="0"/>
                <a:cs typeface="Verdana" charset="0"/>
              </a:rPr>
              <a:t>Proposition de réponse 2</a:t>
            </a: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r>
              <a:rPr lang="fr-FR" sz="1800">
                <a:solidFill>
                  <a:srgbClr val="503D33"/>
                </a:solidFill>
                <a:latin typeface="Verdana" charset="0"/>
                <a:cs typeface="Verdana" charset="0"/>
              </a:rPr>
              <a:t>Proposition de réponse 3</a:t>
            </a: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r>
              <a:rPr lang="fr-FR" sz="1800">
                <a:solidFill>
                  <a:srgbClr val="503D33"/>
                </a:solidFill>
                <a:latin typeface="Verdana" charset="0"/>
                <a:cs typeface="Verdana" charset="0"/>
              </a:rPr>
              <a:t>Proposition de réponse 4</a:t>
            </a:r>
          </a:p>
        </p:txBody>
      </p:sp>
      <p:sp>
        <p:nvSpPr>
          <p:cNvPr id="8199" name="ZoneTexte 12"/>
          <p:cNvSpPr txBox="1">
            <a:spLocks noChangeArrowheads="1"/>
          </p:cNvSpPr>
          <p:nvPr/>
        </p:nvSpPr>
        <p:spPr bwMode="auto">
          <a:xfrm>
            <a:off x="96838" y="1176338"/>
            <a:ext cx="20431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800">
                <a:solidFill>
                  <a:schemeClr val="bg1"/>
                </a:solidFill>
                <a:latin typeface="Myriad Pro Light" charset="0"/>
                <a:cs typeface="Myriad Pro Light" charset="0"/>
              </a:rPr>
              <a:t>QUIZ  I  QUESTION 2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Espace réservé du contenu 2"/>
          <p:cNvSpPr>
            <a:spLocks noGrp="1"/>
          </p:cNvSpPr>
          <p:nvPr>
            <p:ph idx="1"/>
          </p:nvPr>
        </p:nvSpPr>
        <p:spPr>
          <a:xfrm>
            <a:off x="614363" y="1865313"/>
            <a:ext cx="7954962" cy="1295400"/>
          </a:xfrm>
        </p:spPr>
        <p:txBody>
          <a:bodyPr/>
          <a:lstStyle/>
          <a:p>
            <a:pPr marL="0" indent="0" eaLnBrk="1" hangingPunct="1"/>
            <a:r>
              <a:rPr lang="fr-FR" sz="3000" b="1">
                <a:solidFill>
                  <a:srgbClr val="EE3A00"/>
                </a:solidFill>
                <a:latin typeface="Verdana" charset="0"/>
              </a:rPr>
              <a:t>Intitulé de la question 2</a:t>
            </a:r>
          </a:p>
        </p:txBody>
      </p:sp>
      <p:sp>
        <p:nvSpPr>
          <p:cNvPr id="7" name="Ellipse 6"/>
          <p:cNvSpPr/>
          <p:nvPr/>
        </p:nvSpPr>
        <p:spPr>
          <a:xfrm>
            <a:off x="614363" y="3679825"/>
            <a:ext cx="344487" cy="304800"/>
          </a:xfrm>
          <a:prstGeom prst="ellipse">
            <a:avLst/>
          </a:prstGeom>
          <a:solidFill>
            <a:srgbClr val="EE3A00"/>
          </a:solidFill>
          <a:ln>
            <a:solidFill>
              <a:srgbClr val="EE3A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/>
              <a:t>A</a:t>
            </a:r>
          </a:p>
        </p:txBody>
      </p:sp>
      <p:sp>
        <p:nvSpPr>
          <p:cNvPr id="8" name="Ellipse 7"/>
          <p:cNvSpPr/>
          <p:nvPr/>
        </p:nvSpPr>
        <p:spPr>
          <a:xfrm>
            <a:off x="614363" y="4259263"/>
            <a:ext cx="344487" cy="304800"/>
          </a:xfrm>
          <a:prstGeom prst="ellipse">
            <a:avLst/>
          </a:prstGeom>
          <a:solidFill>
            <a:srgbClr val="EE3A00"/>
          </a:solidFill>
          <a:ln>
            <a:solidFill>
              <a:srgbClr val="EE3A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kern="0" dirty="0"/>
              <a:t>B</a:t>
            </a:r>
          </a:p>
        </p:txBody>
      </p:sp>
      <p:sp>
        <p:nvSpPr>
          <p:cNvPr id="9" name="Ellipse 8"/>
          <p:cNvSpPr/>
          <p:nvPr/>
        </p:nvSpPr>
        <p:spPr>
          <a:xfrm>
            <a:off x="614363" y="5375275"/>
            <a:ext cx="344487" cy="304800"/>
          </a:xfrm>
          <a:prstGeom prst="ellipse">
            <a:avLst/>
          </a:prstGeom>
          <a:solidFill>
            <a:srgbClr val="EE3A00"/>
          </a:solidFill>
          <a:ln>
            <a:solidFill>
              <a:srgbClr val="EE3A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/>
              <a:t>D</a:t>
            </a:r>
          </a:p>
        </p:txBody>
      </p:sp>
      <p:sp>
        <p:nvSpPr>
          <p:cNvPr id="11" name="Ellipse 10"/>
          <p:cNvSpPr/>
          <p:nvPr/>
        </p:nvSpPr>
        <p:spPr>
          <a:xfrm>
            <a:off x="614363" y="4786313"/>
            <a:ext cx="344487" cy="304800"/>
          </a:xfrm>
          <a:prstGeom prst="ellipse">
            <a:avLst/>
          </a:prstGeom>
          <a:solidFill>
            <a:srgbClr val="EE3A00"/>
          </a:solidFill>
          <a:ln>
            <a:solidFill>
              <a:srgbClr val="EE3A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/>
              <a:t>C</a:t>
            </a:r>
          </a:p>
        </p:txBody>
      </p:sp>
      <p:sp>
        <p:nvSpPr>
          <p:cNvPr id="9222" name="ZoneTexte 11"/>
          <p:cNvSpPr txBox="1">
            <a:spLocks noChangeArrowheads="1"/>
          </p:cNvSpPr>
          <p:nvPr/>
        </p:nvSpPr>
        <p:spPr bwMode="auto">
          <a:xfrm>
            <a:off x="1081088" y="3649663"/>
            <a:ext cx="71834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800">
                <a:solidFill>
                  <a:srgbClr val="503D33"/>
                </a:solidFill>
                <a:latin typeface="Verdana" charset="0"/>
                <a:cs typeface="Verdana" charset="0"/>
              </a:rPr>
              <a:t>Ne laissez que les bonnes réponses.</a:t>
            </a:r>
          </a:p>
        </p:txBody>
      </p:sp>
      <p:sp>
        <p:nvSpPr>
          <p:cNvPr id="9223" name="ZoneTexte 12"/>
          <p:cNvSpPr txBox="1">
            <a:spLocks noChangeArrowheads="1"/>
          </p:cNvSpPr>
          <p:nvPr/>
        </p:nvSpPr>
        <p:spPr bwMode="auto">
          <a:xfrm>
            <a:off x="96838" y="1176338"/>
            <a:ext cx="2376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800">
                <a:solidFill>
                  <a:schemeClr val="bg1"/>
                </a:solidFill>
                <a:latin typeface="Myriad Pro Light" charset="0"/>
                <a:cs typeface="Myriad Pro Light" charset="0"/>
              </a:rPr>
              <a:t>QUIZ  I  RÉPONSE 2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Espace réservé du contenu 2"/>
          <p:cNvSpPr>
            <a:spLocks noGrp="1"/>
          </p:cNvSpPr>
          <p:nvPr>
            <p:ph idx="1"/>
          </p:nvPr>
        </p:nvSpPr>
        <p:spPr>
          <a:xfrm>
            <a:off x="614363" y="1865313"/>
            <a:ext cx="7954962" cy="1295400"/>
          </a:xfrm>
        </p:spPr>
        <p:txBody>
          <a:bodyPr/>
          <a:lstStyle/>
          <a:p>
            <a:pPr marL="0" indent="0" eaLnBrk="1" hangingPunct="1"/>
            <a:r>
              <a:rPr lang="fr-FR" sz="3000" b="1">
                <a:solidFill>
                  <a:srgbClr val="EE3A00"/>
                </a:solidFill>
                <a:latin typeface="Verdana" charset="0"/>
              </a:rPr>
              <a:t>Compléments</a:t>
            </a:r>
          </a:p>
        </p:txBody>
      </p:sp>
      <p:sp>
        <p:nvSpPr>
          <p:cNvPr id="10242" name="ZoneTexte 11"/>
          <p:cNvSpPr txBox="1">
            <a:spLocks noChangeArrowheads="1"/>
          </p:cNvSpPr>
          <p:nvPr/>
        </p:nvSpPr>
        <p:spPr bwMode="auto">
          <a:xfrm>
            <a:off x="1081088" y="2838450"/>
            <a:ext cx="7183437" cy="313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800">
                <a:solidFill>
                  <a:srgbClr val="503D33"/>
                </a:solidFill>
                <a:latin typeface="Verdana" charset="0"/>
                <a:cs typeface="Verdana" charset="0"/>
              </a:rPr>
              <a:t>Insérez ici des textes ou des visuels pour expliquer la réponse et donner des informations complémentaires.</a:t>
            </a:r>
          </a:p>
          <a:p>
            <a:pPr eaLnBrk="1" hangingPunct="1"/>
            <a:endParaRPr lang="fr-FR" sz="18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18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18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18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18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18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18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18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1800">
              <a:solidFill>
                <a:srgbClr val="503D33"/>
              </a:solidFill>
              <a:latin typeface="Verdana" charset="0"/>
              <a:cs typeface="Verdana" charset="0"/>
            </a:endParaRPr>
          </a:p>
        </p:txBody>
      </p:sp>
      <p:sp>
        <p:nvSpPr>
          <p:cNvPr id="10243" name="ZoneTexte 12"/>
          <p:cNvSpPr txBox="1">
            <a:spLocks noChangeArrowheads="1"/>
          </p:cNvSpPr>
          <p:nvPr/>
        </p:nvSpPr>
        <p:spPr bwMode="auto">
          <a:xfrm>
            <a:off x="96838" y="1176338"/>
            <a:ext cx="43640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800">
                <a:solidFill>
                  <a:schemeClr val="bg1"/>
                </a:solidFill>
                <a:latin typeface="Myriad Pro Light" charset="0"/>
                <a:cs typeface="Myriad Pro Light" charset="0"/>
              </a:rPr>
              <a:t>QUIZ  I  RÉPONSE 2 - COMPLÉMENTS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Espace réservé du contenu 2"/>
          <p:cNvSpPr>
            <a:spLocks noGrp="1"/>
          </p:cNvSpPr>
          <p:nvPr>
            <p:ph idx="1"/>
          </p:nvPr>
        </p:nvSpPr>
        <p:spPr>
          <a:xfrm>
            <a:off x="614363" y="1865313"/>
            <a:ext cx="7954962" cy="1295400"/>
          </a:xfrm>
        </p:spPr>
        <p:txBody>
          <a:bodyPr/>
          <a:lstStyle/>
          <a:p>
            <a:pPr marL="0" indent="0" eaLnBrk="1" hangingPunct="1"/>
            <a:r>
              <a:rPr lang="fr-FR" sz="3000" b="1">
                <a:solidFill>
                  <a:srgbClr val="EE3A00"/>
                </a:solidFill>
                <a:latin typeface="Verdana" charset="0"/>
              </a:rPr>
              <a:t>Intitulé de la question 3</a:t>
            </a:r>
          </a:p>
        </p:txBody>
      </p:sp>
      <p:sp>
        <p:nvSpPr>
          <p:cNvPr id="7" name="Ellipse 6"/>
          <p:cNvSpPr/>
          <p:nvPr/>
        </p:nvSpPr>
        <p:spPr>
          <a:xfrm>
            <a:off x="614363" y="3679825"/>
            <a:ext cx="344487" cy="304800"/>
          </a:xfrm>
          <a:prstGeom prst="ellipse">
            <a:avLst/>
          </a:prstGeom>
          <a:solidFill>
            <a:srgbClr val="EE3A00"/>
          </a:solidFill>
          <a:ln>
            <a:solidFill>
              <a:srgbClr val="EE3A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/>
              <a:t>A</a:t>
            </a:r>
          </a:p>
        </p:txBody>
      </p:sp>
      <p:sp>
        <p:nvSpPr>
          <p:cNvPr id="8" name="Ellipse 7"/>
          <p:cNvSpPr/>
          <p:nvPr/>
        </p:nvSpPr>
        <p:spPr>
          <a:xfrm>
            <a:off x="614363" y="4259263"/>
            <a:ext cx="344487" cy="304800"/>
          </a:xfrm>
          <a:prstGeom prst="ellipse">
            <a:avLst/>
          </a:prstGeom>
          <a:solidFill>
            <a:srgbClr val="EE3A00"/>
          </a:solidFill>
          <a:ln>
            <a:solidFill>
              <a:srgbClr val="EE3A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kern="0" dirty="0"/>
              <a:t>B</a:t>
            </a:r>
          </a:p>
        </p:txBody>
      </p:sp>
      <p:sp>
        <p:nvSpPr>
          <p:cNvPr id="9" name="Ellipse 8"/>
          <p:cNvSpPr/>
          <p:nvPr/>
        </p:nvSpPr>
        <p:spPr>
          <a:xfrm>
            <a:off x="614363" y="5375275"/>
            <a:ext cx="344487" cy="304800"/>
          </a:xfrm>
          <a:prstGeom prst="ellipse">
            <a:avLst/>
          </a:prstGeom>
          <a:solidFill>
            <a:srgbClr val="EE3A00"/>
          </a:solidFill>
          <a:ln>
            <a:solidFill>
              <a:srgbClr val="EE3A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/>
              <a:t>D</a:t>
            </a:r>
          </a:p>
        </p:txBody>
      </p:sp>
      <p:sp>
        <p:nvSpPr>
          <p:cNvPr id="11" name="Ellipse 10"/>
          <p:cNvSpPr/>
          <p:nvPr/>
        </p:nvSpPr>
        <p:spPr>
          <a:xfrm>
            <a:off x="614363" y="4786313"/>
            <a:ext cx="344487" cy="304800"/>
          </a:xfrm>
          <a:prstGeom prst="ellipse">
            <a:avLst/>
          </a:prstGeom>
          <a:solidFill>
            <a:srgbClr val="EE3A00"/>
          </a:solidFill>
          <a:ln>
            <a:solidFill>
              <a:srgbClr val="EE3A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/>
              <a:t>C</a:t>
            </a:r>
          </a:p>
        </p:txBody>
      </p:sp>
      <p:sp>
        <p:nvSpPr>
          <p:cNvPr id="11270" name="ZoneTexte 11"/>
          <p:cNvSpPr txBox="1">
            <a:spLocks noChangeArrowheads="1"/>
          </p:cNvSpPr>
          <p:nvPr/>
        </p:nvSpPr>
        <p:spPr bwMode="auto">
          <a:xfrm>
            <a:off x="1081088" y="3649663"/>
            <a:ext cx="7183437" cy="2122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800">
                <a:solidFill>
                  <a:srgbClr val="503D33"/>
                </a:solidFill>
                <a:latin typeface="Verdana" charset="0"/>
                <a:cs typeface="Verdana" charset="0"/>
              </a:rPr>
              <a:t>Proposition de réponse 1</a:t>
            </a: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r>
              <a:rPr lang="fr-FR" sz="1800">
                <a:solidFill>
                  <a:srgbClr val="503D33"/>
                </a:solidFill>
                <a:latin typeface="Verdana" charset="0"/>
                <a:cs typeface="Verdana" charset="0"/>
              </a:rPr>
              <a:t>Proposition de réponse 2</a:t>
            </a: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r>
              <a:rPr lang="fr-FR" sz="1800">
                <a:solidFill>
                  <a:srgbClr val="503D33"/>
                </a:solidFill>
                <a:latin typeface="Verdana" charset="0"/>
                <a:cs typeface="Verdana" charset="0"/>
              </a:rPr>
              <a:t>Proposition de réponse 3</a:t>
            </a: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r>
              <a:rPr lang="fr-FR" sz="1800">
                <a:solidFill>
                  <a:srgbClr val="503D33"/>
                </a:solidFill>
                <a:latin typeface="Verdana" charset="0"/>
                <a:cs typeface="Verdana" charset="0"/>
              </a:rPr>
              <a:t>Proposition de réponse 4</a:t>
            </a:r>
          </a:p>
        </p:txBody>
      </p:sp>
      <p:sp>
        <p:nvSpPr>
          <p:cNvPr id="11271" name="ZoneTexte 12"/>
          <p:cNvSpPr txBox="1">
            <a:spLocks noChangeArrowheads="1"/>
          </p:cNvSpPr>
          <p:nvPr/>
        </p:nvSpPr>
        <p:spPr bwMode="auto">
          <a:xfrm>
            <a:off x="96838" y="1176338"/>
            <a:ext cx="20431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800">
                <a:solidFill>
                  <a:schemeClr val="bg1"/>
                </a:solidFill>
                <a:latin typeface="Myriad Pro Light" charset="0"/>
                <a:cs typeface="Myriad Pro Light" charset="0"/>
              </a:rPr>
              <a:t>QUIZ  I  QUESTION 3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Espace réservé du contenu 2"/>
          <p:cNvSpPr>
            <a:spLocks noGrp="1"/>
          </p:cNvSpPr>
          <p:nvPr>
            <p:ph idx="1"/>
          </p:nvPr>
        </p:nvSpPr>
        <p:spPr>
          <a:xfrm>
            <a:off x="614363" y="1865313"/>
            <a:ext cx="7954962" cy="1295400"/>
          </a:xfrm>
        </p:spPr>
        <p:txBody>
          <a:bodyPr/>
          <a:lstStyle/>
          <a:p>
            <a:pPr marL="0" indent="0" eaLnBrk="1" hangingPunct="1"/>
            <a:r>
              <a:rPr lang="fr-FR" sz="3000" b="1">
                <a:solidFill>
                  <a:srgbClr val="EE3A00"/>
                </a:solidFill>
                <a:latin typeface="Verdana" charset="0"/>
              </a:rPr>
              <a:t>Intitulé de la question 3</a:t>
            </a:r>
          </a:p>
        </p:txBody>
      </p:sp>
      <p:sp>
        <p:nvSpPr>
          <p:cNvPr id="7" name="Ellipse 6"/>
          <p:cNvSpPr/>
          <p:nvPr/>
        </p:nvSpPr>
        <p:spPr>
          <a:xfrm>
            <a:off x="614363" y="3679825"/>
            <a:ext cx="344487" cy="304800"/>
          </a:xfrm>
          <a:prstGeom prst="ellipse">
            <a:avLst/>
          </a:prstGeom>
          <a:solidFill>
            <a:srgbClr val="EE3A00"/>
          </a:solidFill>
          <a:ln>
            <a:solidFill>
              <a:srgbClr val="EE3A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/>
              <a:t>A</a:t>
            </a:r>
          </a:p>
        </p:txBody>
      </p:sp>
      <p:sp>
        <p:nvSpPr>
          <p:cNvPr id="8" name="Ellipse 7"/>
          <p:cNvSpPr/>
          <p:nvPr/>
        </p:nvSpPr>
        <p:spPr>
          <a:xfrm>
            <a:off x="614363" y="4259263"/>
            <a:ext cx="344487" cy="304800"/>
          </a:xfrm>
          <a:prstGeom prst="ellipse">
            <a:avLst/>
          </a:prstGeom>
          <a:solidFill>
            <a:srgbClr val="EE3A00"/>
          </a:solidFill>
          <a:ln>
            <a:solidFill>
              <a:srgbClr val="EE3A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kern="0" dirty="0"/>
              <a:t>B</a:t>
            </a:r>
          </a:p>
        </p:txBody>
      </p:sp>
      <p:sp>
        <p:nvSpPr>
          <p:cNvPr id="9" name="Ellipse 8"/>
          <p:cNvSpPr/>
          <p:nvPr/>
        </p:nvSpPr>
        <p:spPr>
          <a:xfrm>
            <a:off x="614363" y="5375275"/>
            <a:ext cx="344487" cy="304800"/>
          </a:xfrm>
          <a:prstGeom prst="ellipse">
            <a:avLst/>
          </a:prstGeom>
          <a:solidFill>
            <a:srgbClr val="EE3A00"/>
          </a:solidFill>
          <a:ln>
            <a:solidFill>
              <a:srgbClr val="EE3A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/>
              <a:t>D</a:t>
            </a:r>
          </a:p>
        </p:txBody>
      </p:sp>
      <p:sp>
        <p:nvSpPr>
          <p:cNvPr id="11" name="Ellipse 10"/>
          <p:cNvSpPr/>
          <p:nvPr/>
        </p:nvSpPr>
        <p:spPr>
          <a:xfrm>
            <a:off x="614363" y="4786313"/>
            <a:ext cx="344487" cy="304800"/>
          </a:xfrm>
          <a:prstGeom prst="ellipse">
            <a:avLst/>
          </a:prstGeom>
          <a:solidFill>
            <a:srgbClr val="EE3A00"/>
          </a:solidFill>
          <a:ln>
            <a:solidFill>
              <a:srgbClr val="EE3A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/>
              <a:t>C</a:t>
            </a:r>
          </a:p>
        </p:txBody>
      </p:sp>
      <p:sp>
        <p:nvSpPr>
          <p:cNvPr id="12294" name="ZoneTexte 11"/>
          <p:cNvSpPr txBox="1">
            <a:spLocks noChangeArrowheads="1"/>
          </p:cNvSpPr>
          <p:nvPr/>
        </p:nvSpPr>
        <p:spPr bwMode="auto">
          <a:xfrm>
            <a:off x="1081088" y="3649663"/>
            <a:ext cx="71834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800">
                <a:solidFill>
                  <a:srgbClr val="503D33"/>
                </a:solidFill>
                <a:latin typeface="Verdana" charset="0"/>
                <a:cs typeface="Verdana" charset="0"/>
              </a:rPr>
              <a:t>Ne laissez que les bonnes réponses.</a:t>
            </a:r>
          </a:p>
        </p:txBody>
      </p:sp>
      <p:sp>
        <p:nvSpPr>
          <p:cNvPr id="12295" name="ZoneTexte 12"/>
          <p:cNvSpPr txBox="1">
            <a:spLocks noChangeArrowheads="1"/>
          </p:cNvSpPr>
          <p:nvPr/>
        </p:nvSpPr>
        <p:spPr bwMode="auto">
          <a:xfrm>
            <a:off x="96838" y="1176338"/>
            <a:ext cx="2376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800">
                <a:solidFill>
                  <a:schemeClr val="bg1"/>
                </a:solidFill>
                <a:latin typeface="Myriad Pro Light" charset="0"/>
                <a:cs typeface="Myriad Pro Light" charset="0"/>
              </a:rPr>
              <a:t>QUIZ  I  RÉPONSE 3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306</Words>
  <Application>Microsoft Macintosh PowerPoint</Application>
  <PresentationFormat>Présentation à l'écran (4:3)</PresentationFormat>
  <Paragraphs>129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9" baseType="lpstr">
      <vt:lpstr>Calibri</vt:lpstr>
      <vt:lpstr>ＭＳ Ｐゴシック</vt:lpstr>
      <vt:lpstr>Arial</vt:lpstr>
      <vt:lpstr>Verdana</vt:lpstr>
      <vt:lpstr>Myriad Pro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</dc:title>
  <dc:creator>Sarah Maurit</dc:creator>
  <cp:lastModifiedBy>Sarah Maurit</cp:lastModifiedBy>
  <cp:revision>64</cp:revision>
  <dcterms:created xsi:type="dcterms:W3CDTF">2015-06-11T17:17:39Z</dcterms:created>
  <dcterms:modified xsi:type="dcterms:W3CDTF">2020-03-02T15:43:27Z</dcterms:modified>
</cp:coreProperties>
</file>