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9"/>
  </p:handoutMasterIdLst>
  <p:sldIdLst>
    <p:sldId id="328" r:id="rId2"/>
    <p:sldId id="345" r:id="rId3"/>
    <p:sldId id="347" r:id="rId4"/>
    <p:sldId id="348" r:id="rId5"/>
    <p:sldId id="349" r:id="rId6"/>
    <p:sldId id="350" r:id="rId7"/>
    <p:sldId id="351" r:id="rId8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D24"/>
    <a:srgbClr val="FCD9C7"/>
    <a:srgbClr val="422427"/>
    <a:srgbClr val="DD3A1F"/>
    <a:srgbClr val="DA351A"/>
    <a:srgbClr val="503D33"/>
    <a:srgbClr val="CBC6B4"/>
    <a:srgbClr val="E13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4088" y="-1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1B07196-A214-CD4C-BBDF-7E1420712C8C}" type="datetimeFigureOut">
              <a:rPr lang="fr-FR"/>
              <a:pPr>
                <a:defRPr/>
              </a:pPr>
              <a:t>02/03/20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3E82B07-D4B0-BF46-A2DD-311BD19CC5D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90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05BFA-E413-AF43-86D4-4AF16B92B58B}" type="datetimeFigureOut">
              <a:rPr lang="fr-FR"/>
              <a:pPr>
                <a:defRPr/>
              </a:pPr>
              <a:t>02/03/20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AC351-B74A-DE44-AA6C-BAC87B0EFF5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23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96900" y="16335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96900" y="3098800"/>
            <a:ext cx="8229600" cy="302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B606B7-DFD9-4A49-8DFB-10DE8F07A27A}" type="datetimeFigureOut">
              <a:rPr lang="fr-FR"/>
              <a:pPr>
                <a:defRPr/>
              </a:pPr>
              <a:t>02/03/20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9E53564-9274-B342-9D12-E50221BF470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pic>
        <p:nvPicPr>
          <p:cNvPr id="2" name="Image 1" descr="masque-campagn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626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DD3A1F"/>
          </a:solidFill>
          <a:latin typeface="Verdana"/>
          <a:ea typeface="ＭＳ Ｐゴシック" charset="0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DD3A1F"/>
          </a:solidFill>
          <a:latin typeface="Verdana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rgbClr val="422427"/>
          </a:solidFill>
          <a:latin typeface="Verdana"/>
          <a:ea typeface="ＭＳ Ｐゴシック" charset="0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Thème et objectif</a:t>
            </a:r>
          </a:p>
        </p:txBody>
      </p:sp>
      <p:sp>
        <p:nvSpPr>
          <p:cNvPr id="4098" name="ZoneTexte 11"/>
          <p:cNvSpPr txBox="1">
            <a:spLocks noChangeArrowheads="1"/>
          </p:cNvSpPr>
          <p:nvPr/>
        </p:nvSpPr>
        <p:spPr bwMode="auto">
          <a:xfrm>
            <a:off x="1081088" y="2824163"/>
            <a:ext cx="7183437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Indiquez ici le thème et l’objectif de votre campagne.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4099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211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CAMPAGNE  I  THÈME ET OBJECTIF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Forme</a:t>
            </a:r>
          </a:p>
        </p:txBody>
      </p:sp>
      <p:sp>
        <p:nvSpPr>
          <p:cNvPr id="5122" name="ZoneTexte 11"/>
          <p:cNvSpPr txBox="1">
            <a:spLocks noChangeArrowheads="1"/>
          </p:cNvSpPr>
          <p:nvPr/>
        </p:nvSpPr>
        <p:spPr bwMode="auto">
          <a:xfrm>
            <a:off x="1081088" y="2824163"/>
            <a:ext cx="7183437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Indiquez ici la forme de votre campagne (affiche, spot TV, spot radio…).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5123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64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CAMPAGNE  I  FORME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Public cible</a:t>
            </a:r>
          </a:p>
        </p:txBody>
      </p:sp>
      <p:sp>
        <p:nvSpPr>
          <p:cNvPr id="6146" name="ZoneTexte 11"/>
          <p:cNvSpPr txBox="1">
            <a:spLocks noChangeArrowheads="1"/>
          </p:cNvSpPr>
          <p:nvPr/>
        </p:nvSpPr>
        <p:spPr bwMode="auto">
          <a:xfrm>
            <a:off x="1081088" y="2824163"/>
            <a:ext cx="7183437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Indiquez ici à qui s’adresse votre campagne (aux adolescents, aux jeunes conducteurs, à tous les conducteurs, aux personnes âgées, à une catégorie précise d’usagers - cycliste, motard… -, aux parents…).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6147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3373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CAMPAGNE  I  PUBLIC CIBLE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Tonalité</a:t>
            </a:r>
          </a:p>
        </p:txBody>
      </p:sp>
      <p:sp>
        <p:nvSpPr>
          <p:cNvPr id="7170" name="ZoneTexte 11"/>
          <p:cNvSpPr txBox="1">
            <a:spLocks noChangeArrowheads="1"/>
          </p:cNvSpPr>
          <p:nvPr/>
        </p:nvSpPr>
        <p:spPr bwMode="auto">
          <a:xfrm>
            <a:off x="1081088" y="2824163"/>
            <a:ext cx="7183437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Indiquez ici la tonalité souhaitée pour votre campagne (humour, drame, émotion, sérieux, décalé…).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7171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928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CAMPAGNE  I  TONALITÉ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Slogan</a:t>
            </a:r>
          </a:p>
        </p:txBody>
      </p:sp>
      <p:sp>
        <p:nvSpPr>
          <p:cNvPr id="8194" name="ZoneTexte 11"/>
          <p:cNvSpPr txBox="1">
            <a:spLocks noChangeArrowheads="1"/>
          </p:cNvSpPr>
          <p:nvPr/>
        </p:nvSpPr>
        <p:spPr bwMode="auto">
          <a:xfrm>
            <a:off x="1081088" y="2824163"/>
            <a:ext cx="7183437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Indiquez ici le slogan qui accompagne votre campagne (recherchez des mots-clés pour aider à le formuler).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8195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2770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CAMPAGNE  I  SLOGAN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Description générale</a:t>
            </a:r>
          </a:p>
        </p:txBody>
      </p:sp>
      <p:sp>
        <p:nvSpPr>
          <p:cNvPr id="9218" name="ZoneTexte 11"/>
          <p:cNvSpPr txBox="1">
            <a:spLocks noChangeArrowheads="1"/>
          </p:cNvSpPr>
          <p:nvPr/>
        </p:nvSpPr>
        <p:spPr bwMode="auto">
          <a:xfrm>
            <a:off x="1081088" y="2824163"/>
            <a:ext cx="7183437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Décrivez ici le contenu de votre campagne (lieu, personnages, scénario…).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9219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4706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CAMPAGNE  I  DESCRIPTION GÉNÉRALE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Espace réservé du contenu 2"/>
          <p:cNvSpPr>
            <a:spLocks noGrp="1"/>
          </p:cNvSpPr>
          <p:nvPr>
            <p:ph idx="1"/>
          </p:nvPr>
        </p:nvSpPr>
        <p:spPr>
          <a:xfrm>
            <a:off x="614363" y="1865313"/>
            <a:ext cx="7954962" cy="1295400"/>
          </a:xfrm>
        </p:spPr>
        <p:txBody>
          <a:bodyPr/>
          <a:lstStyle/>
          <a:p>
            <a:pPr marL="0" indent="0" eaLnBrk="1" hangingPunct="1"/>
            <a:r>
              <a:rPr lang="fr-FR" sz="3000" b="1">
                <a:solidFill>
                  <a:srgbClr val="EE3A00"/>
                </a:solidFill>
                <a:latin typeface="Verdana" charset="0"/>
              </a:rPr>
              <a:t>Production</a:t>
            </a:r>
          </a:p>
        </p:txBody>
      </p:sp>
      <p:sp>
        <p:nvSpPr>
          <p:cNvPr id="10242" name="ZoneTexte 11"/>
          <p:cNvSpPr txBox="1">
            <a:spLocks noChangeArrowheads="1"/>
          </p:cNvSpPr>
          <p:nvPr/>
        </p:nvSpPr>
        <p:spPr bwMode="auto">
          <a:xfrm>
            <a:off x="1081088" y="2824163"/>
            <a:ext cx="7183437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 b="1">
                <a:solidFill>
                  <a:srgbClr val="503D33"/>
                </a:solidFill>
                <a:latin typeface="Verdana" charset="0"/>
                <a:cs typeface="Verdana" charset="0"/>
              </a:rPr>
              <a:t>(Optionnel)</a:t>
            </a:r>
          </a:p>
          <a:p>
            <a:pPr eaLnBrk="1" hangingPunct="1"/>
            <a:r>
              <a:rPr lang="fr-FR" sz="1800">
                <a:solidFill>
                  <a:srgbClr val="503D33"/>
                </a:solidFill>
                <a:latin typeface="Verdana" charset="0"/>
                <a:cs typeface="Verdana" charset="0"/>
              </a:rPr>
              <a:t>Insérez ici la réalisation de votre campagne : affiche réalisée, spot radio enregistré ou spot vidéo réalisé.</a:t>
            </a: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  <a:p>
            <a:pPr eaLnBrk="1" hangingPunct="1"/>
            <a:endParaRPr lang="fr-FR" sz="2000">
              <a:solidFill>
                <a:srgbClr val="503D33"/>
              </a:solidFill>
              <a:latin typeface="Verdana" charset="0"/>
              <a:cs typeface="Verdana" charset="0"/>
            </a:endParaRPr>
          </a:p>
        </p:txBody>
      </p:sp>
      <p:sp>
        <p:nvSpPr>
          <p:cNvPr id="10243" name="ZoneTexte 12"/>
          <p:cNvSpPr txBox="1">
            <a:spLocks noChangeArrowheads="1"/>
          </p:cNvSpPr>
          <p:nvPr/>
        </p:nvSpPr>
        <p:spPr bwMode="auto">
          <a:xfrm>
            <a:off x="96838" y="1176338"/>
            <a:ext cx="3360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800">
                <a:solidFill>
                  <a:schemeClr val="bg1"/>
                </a:solidFill>
                <a:latin typeface="Myriad Pro Light" charset="0"/>
                <a:cs typeface="Myriad Pro Light" charset="0"/>
              </a:rPr>
              <a:t>CAMPAGNE  I  PRODUCTION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185</Words>
  <Application>Microsoft Macintosh PowerPoint</Application>
  <PresentationFormat>Présentation à l'écran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Calibri</vt:lpstr>
      <vt:lpstr>ＭＳ Ｐゴシック</vt:lpstr>
      <vt:lpstr>Arial</vt:lpstr>
      <vt:lpstr>Verdana</vt:lpstr>
      <vt:lpstr>Myriad Pro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Sarah Maurit</dc:creator>
  <cp:lastModifiedBy>Sarah Maurit</cp:lastModifiedBy>
  <cp:revision>77</cp:revision>
  <dcterms:created xsi:type="dcterms:W3CDTF">2015-06-11T17:17:39Z</dcterms:created>
  <dcterms:modified xsi:type="dcterms:W3CDTF">2020-03-02T15:45:06Z</dcterms:modified>
</cp:coreProperties>
</file>